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6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DC34CFD-6F4E-4681-B460-A8F7493C7F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322E13-55DF-4A70-91A8-410C5C2D8B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C2F05-C415-4BA9-ACDB-AC39A3A9B8F9}" type="datetime1">
              <a:rPr lang="pt-BR" smtClean="0"/>
              <a:t>20/04/2020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6B0BA75-E10A-47EF-BE58-F600D0CE7A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18574-FB4D-4659-9BAD-C6176B8C04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D2C2D-0AE7-4203-A3E2-03757C0567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4418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07472-DC86-4397-84EF-37EB9367CC46}" type="datetime1">
              <a:rPr lang="pt-BR" smtClean="0"/>
              <a:pPr/>
              <a:t>20/04/2020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 dirty="0"/>
              <a:t>Editar estilos de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41BEB-0138-4C6B-B846-472DDAAEEDB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0323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620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13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3110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2606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92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5678EED-F689-4FB2-886F-89739D370DFD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3" name="Conector re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042EA7-8920-4EE1-AC33-01E92C8DFC22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79B177-77B1-44CE-926D-21A296453815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F5425-8D69-423C-81A7-72CE3610C0A0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EEF83A-CEF6-40A3-99AE-C9E5D34C07F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BACE7C-8C8D-4905-8067-32C4FAF8B251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FCEBE8-5F22-4527-A84D-A13F936C203B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FCF810-4396-43DA-A5E7-A67E7681FA68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CFFFF-E1F8-48F5-965B-14CB7B44212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8B1FCC-60ED-426A-85D3-CA3F1A2A578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335D08-4221-4E34-9FD4-D4C266AA6720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20FA7C1-0047-4EA8-A325-BDB85F07AD82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brunoseco/curso-avancado-vue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brunoseco/curso-avancado-v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 err="1">
                <a:solidFill>
                  <a:schemeClr val="tx1"/>
                </a:solidFill>
              </a:rPr>
              <a:t>Vue</a:t>
            </a:r>
            <a:r>
              <a:rPr lang="pt-BR" sz="6600" b="1" dirty="0">
                <a:solidFill>
                  <a:schemeClr val="tx1"/>
                </a:solidFill>
              </a:rPr>
              <a:t> Avançado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t-BR" b="1" dirty="0"/>
              <a:t>Introdução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84AE0A9F-C6E5-4053-818A-353F845A5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9720073" cy="863641"/>
          </a:xfrm>
        </p:spPr>
        <p:txBody>
          <a:bodyPr>
            <a:normAutofit/>
          </a:bodyPr>
          <a:lstStyle/>
          <a:p>
            <a:pPr algn="ctr"/>
            <a:r>
              <a:rPr lang="pt-BR" sz="3200"/>
              <a:t>Olá, Bem </a:t>
            </a:r>
            <a:r>
              <a:rPr lang="pt-BR" sz="3200" dirty="0"/>
              <a:t>vindo</a:t>
            </a:r>
          </a:p>
        </p:txBody>
      </p:sp>
      <p:sp>
        <p:nvSpPr>
          <p:cNvPr id="13" name="Espaço Reservado para Conteúdo 9">
            <a:extLst>
              <a:ext uri="{FF2B5EF4-FFF2-40B4-BE49-F238E27FC236}">
                <a16:creationId xmlns:a16="http://schemas.microsoft.com/office/drawing/2014/main" id="{D4DB26D6-8661-40AB-AFE6-3D0D38305B5D}"/>
              </a:ext>
            </a:extLst>
          </p:cNvPr>
          <p:cNvSpPr txBox="1">
            <a:spLocks/>
          </p:cNvSpPr>
          <p:nvPr/>
        </p:nvSpPr>
        <p:spPr>
          <a:xfrm>
            <a:off x="1101881" y="3296388"/>
            <a:ext cx="9720073" cy="117528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3200" dirty="0"/>
              <a:t>Sou Bruno Seco</a:t>
            </a:r>
          </a:p>
        </p:txBody>
      </p:sp>
      <p:sp>
        <p:nvSpPr>
          <p:cNvPr id="14" name="Espaço Reservado para Conteúdo 9">
            <a:extLst>
              <a:ext uri="{FF2B5EF4-FFF2-40B4-BE49-F238E27FC236}">
                <a16:creationId xmlns:a16="http://schemas.microsoft.com/office/drawing/2014/main" id="{F883FDDE-EBD3-440A-B917-E95BB272A774}"/>
              </a:ext>
            </a:extLst>
          </p:cNvPr>
          <p:cNvSpPr txBox="1">
            <a:spLocks/>
          </p:cNvSpPr>
          <p:nvPr/>
        </p:nvSpPr>
        <p:spPr>
          <a:xfrm>
            <a:off x="1101882" y="4544137"/>
            <a:ext cx="9720073" cy="955827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2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3200" dirty="0"/>
              <a:t>O que aprenderemos?</a:t>
            </a:r>
          </a:p>
        </p:txBody>
      </p:sp>
    </p:spTree>
    <p:extLst>
      <p:ext uri="{BB962C8B-B14F-4D97-AF65-F5344CB8AC3E}">
        <p14:creationId xmlns:p14="http://schemas.microsoft.com/office/powerpoint/2010/main" val="399005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t-BR" b="1" dirty="0"/>
              <a:t>Introdução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C9CB7B9E-8679-4411-B0A1-A458C1FC7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9720073" cy="3693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O que aprenderemos?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304365B-E86E-445A-AD29-302E52CFC3E7}"/>
              </a:ext>
            </a:extLst>
          </p:cNvPr>
          <p:cNvSpPr txBox="1"/>
          <p:nvPr/>
        </p:nvSpPr>
        <p:spPr>
          <a:xfrm>
            <a:off x="1024128" y="2782669"/>
            <a:ext cx="51510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Estruturar uma aplicação para você criar um padrão</a:t>
            </a:r>
          </a:p>
          <a:p>
            <a:r>
              <a:rPr lang="pt-BR" dirty="0"/>
              <a:t>para qualquer projeto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FC3283-A0BE-43D6-B47B-94815D51E11C}"/>
              </a:ext>
            </a:extLst>
          </p:cNvPr>
          <p:cNvSpPr txBox="1"/>
          <p:nvPr/>
        </p:nvSpPr>
        <p:spPr>
          <a:xfrm>
            <a:off x="1024128" y="3604602"/>
            <a:ext cx="2023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Vue.js e </a:t>
            </a:r>
            <a:r>
              <a:rPr lang="pt-BR" dirty="0" err="1"/>
              <a:t>Bootstrap</a:t>
            </a:r>
            <a:r>
              <a:rPr lang="pt-BR" dirty="0"/>
              <a:t> 4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010F726-9874-49C0-B469-830457777711}"/>
              </a:ext>
            </a:extLst>
          </p:cNvPr>
          <p:cNvSpPr txBox="1"/>
          <p:nvPr/>
        </p:nvSpPr>
        <p:spPr>
          <a:xfrm>
            <a:off x="1024128" y="4149536"/>
            <a:ext cx="3393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Componentizar</a:t>
            </a:r>
            <a:r>
              <a:rPr lang="pt-BR" dirty="0"/>
              <a:t> e reutilizar códigos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5DE3A23-F4A2-4F26-9BA2-375B603B7C9D}"/>
              </a:ext>
            </a:extLst>
          </p:cNvPr>
          <p:cNvSpPr txBox="1"/>
          <p:nvPr/>
        </p:nvSpPr>
        <p:spPr>
          <a:xfrm>
            <a:off x="1024128" y="4694470"/>
            <a:ext cx="2151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Firebase</a:t>
            </a:r>
            <a:r>
              <a:rPr lang="pt-BR" dirty="0"/>
              <a:t> e segurança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D10F18FD-511F-4337-B8B7-E8F541EA89B0}"/>
              </a:ext>
            </a:extLst>
          </p:cNvPr>
          <p:cNvSpPr txBox="1"/>
          <p:nvPr/>
        </p:nvSpPr>
        <p:spPr>
          <a:xfrm>
            <a:off x="1024128" y="5239404"/>
            <a:ext cx="2445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Publicação em produção</a:t>
            </a:r>
          </a:p>
        </p:txBody>
      </p:sp>
    </p:spTree>
    <p:extLst>
      <p:ext uri="{BB962C8B-B14F-4D97-AF65-F5344CB8AC3E}">
        <p14:creationId xmlns:p14="http://schemas.microsoft.com/office/powerpoint/2010/main" val="310248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6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t-BR" b="1" dirty="0"/>
              <a:t>Introdução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C9CB7B9E-8679-4411-B0A1-A458C1FC7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9720073" cy="3693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Necessário?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304365B-E86E-445A-AD29-302E52CFC3E7}"/>
              </a:ext>
            </a:extLst>
          </p:cNvPr>
          <p:cNvSpPr txBox="1"/>
          <p:nvPr/>
        </p:nvSpPr>
        <p:spPr>
          <a:xfrm>
            <a:off x="1024128" y="2782669"/>
            <a:ext cx="4135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Conhecimento de HTML + CSS e </a:t>
            </a:r>
            <a:r>
              <a:rPr lang="pt-BR" dirty="0" err="1"/>
              <a:t>Javascript</a:t>
            </a:r>
            <a:endParaRPr lang="pt-BR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1FC3283-A0BE-43D6-B47B-94815D51E11C}"/>
              </a:ext>
            </a:extLst>
          </p:cNvPr>
          <p:cNvSpPr txBox="1"/>
          <p:nvPr/>
        </p:nvSpPr>
        <p:spPr>
          <a:xfrm>
            <a:off x="1024128" y="3604602"/>
            <a:ext cx="6876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Conhecimento ou uso de algum framework como Vue.js, Angular ou </a:t>
            </a:r>
            <a:r>
              <a:rPr lang="pt-BR" dirty="0" err="1"/>
              <a:t>React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27DA4FA-BC98-43B9-B2DF-8DE8CC9422AE}"/>
              </a:ext>
            </a:extLst>
          </p:cNvPr>
          <p:cNvSpPr/>
          <p:nvPr/>
        </p:nvSpPr>
        <p:spPr>
          <a:xfrm>
            <a:off x="1024128" y="430243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/>
              <a:t>Todas os slides e códigos estarão no repositório</a:t>
            </a:r>
          </a:p>
          <a:p>
            <a:r>
              <a:rPr lang="pt-BR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https://github.com/brunoseco/curso-avancado-vue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1311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>
                <a:solidFill>
                  <a:prstClr val="white"/>
                </a:solidFill>
              </a:rPr>
              <a:t>OBRIGADO</a:t>
            </a:r>
            <a:br>
              <a:rPr lang="pt-BR" sz="6600" b="1" dirty="0">
                <a:solidFill>
                  <a:prstClr val="white"/>
                </a:solidFill>
              </a:rPr>
            </a:br>
            <a:r>
              <a:rPr lang="pt-BR" sz="1400" dirty="0">
                <a:solidFill>
                  <a:prstClr val="whit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https://github.com/brunoseco/curso-avancado-vue</a:t>
            </a:r>
            <a:endParaRPr lang="pt-BR" sz="6600" b="1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800" b="1" dirty="0" err="1">
                <a:solidFill>
                  <a:schemeClr val="tx1"/>
                </a:solidFill>
              </a:rPr>
              <a:t>Vue</a:t>
            </a:r>
            <a:r>
              <a:rPr lang="pt-BR" sz="2800" b="1" dirty="0">
                <a:solidFill>
                  <a:schemeClr val="tx1"/>
                </a:solidFill>
              </a:rPr>
              <a:t> Avançado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684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</Words>
  <Application>Microsoft Office PowerPoint</Application>
  <PresentationFormat>Widescreen</PresentationFormat>
  <Paragraphs>37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Calibri</vt:lpstr>
      <vt:lpstr>Tw Cen MT</vt:lpstr>
      <vt:lpstr>Tw Cen MT Condensed</vt:lpstr>
      <vt:lpstr>Wingdings 3</vt:lpstr>
      <vt:lpstr>Integral</vt:lpstr>
      <vt:lpstr>Vue Avançado</vt:lpstr>
      <vt:lpstr>Introdução</vt:lpstr>
      <vt:lpstr>Introdução</vt:lpstr>
      <vt:lpstr>Introdução</vt:lpstr>
      <vt:lpstr>OBRIGADO https://github.com/brunoseco/curso-avancado-vue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2020-04-20T15:03:02Z</dcterms:created>
  <dcterms:modified xsi:type="dcterms:W3CDTF">2020-04-20T17:48:27Z</dcterms:modified>
</cp:coreProperties>
</file>